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4" r:id="rId3"/>
    <p:sldId id="269" r:id="rId4"/>
    <p:sldId id="273" r:id="rId5"/>
    <p:sldId id="266" r:id="rId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558"/>
  </p:normalViewPr>
  <p:slideViewPr>
    <p:cSldViewPr snapToGrid="0">
      <p:cViewPr varScale="1">
        <p:scale>
          <a:sx n="81" d="100"/>
          <a:sy n="81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244906"/>
            <a:ext cx="5220865" cy="4597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4741862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8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2E5A26A-E128-4DD0-AA3A-5D7EF581D0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78C760-F52D-44F2-AB0B-03BE48039AAC}"/>
              </a:ext>
            </a:extLst>
          </p:cNvPr>
          <p:cNvSpPr/>
          <p:nvPr userDrawn="1"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3B9DC4-D0A9-42DC-8F4D-78FD8D220A94}"/>
              </a:ext>
            </a:extLst>
          </p:cNvPr>
          <p:cNvSpPr/>
          <p:nvPr userDrawn="1"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962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magenes edi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A346333-39F1-4215-8B83-A3EB00AC99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FBBDF-C425-46DA-8C47-F829AF1190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800" y="314323"/>
            <a:ext cx="2352675" cy="6219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1D491B9-536E-450F-A93C-E46E16F66F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29476" y="314324"/>
            <a:ext cx="2271268" cy="621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F98FF137-E103-448B-84C5-8D5FF5C037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00743" y="314323"/>
            <a:ext cx="2352675" cy="621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7496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5B77954C-C5D3-4DA5-9255-A917893AA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784836"/>
            <a:ext cx="4735091" cy="33923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300"/>
              </a:lnSpc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C9DF47-4CF1-4A90-9AD2-69DE833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5550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876550"/>
            <a:ext cx="4741862" cy="29654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9B0D4B-F302-4816-9C3C-C9A64813D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2247900"/>
            <a:ext cx="4741863" cy="3392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00"/>
              </a:lnSpc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L" dirty="0"/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E356690E-52EF-43FC-BEB6-AA4CB59CCED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039225" y="13814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9FB0387-89E8-4DDE-8F2D-73AD661B3BC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305550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537672B-F2D8-442C-B614-119B711BFD4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039225" y="3781730"/>
            <a:ext cx="2457450" cy="206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1736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3616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97692"/>
            <a:ext cx="3562350" cy="3314700"/>
          </a:xfrm>
          <a:prstGeom prst="rect">
            <a:avLst/>
          </a:prstGeom>
          <a:solidFill>
            <a:schemeClr val="accent1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524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1079505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1679" y="1897692"/>
            <a:ext cx="3562350" cy="3314700"/>
          </a:xfrm>
          <a:prstGeom prst="rect">
            <a:avLst/>
          </a:prstGeom>
          <a:solidFill>
            <a:schemeClr val="accent3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1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o idea fuerza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EF0E9DC4-848C-498F-AA26-21B03107D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5325" y="1268083"/>
            <a:ext cx="8954219" cy="45739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009D94-4998-4085-B4DE-541AE5480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62900" y="1897692"/>
            <a:ext cx="3562350" cy="3314700"/>
          </a:xfrm>
          <a:prstGeom prst="rect">
            <a:avLst/>
          </a:prstGeom>
          <a:solidFill>
            <a:schemeClr val="accent2"/>
          </a:solidFill>
        </p:spPr>
        <p:txBody>
          <a:bodyPr lIns="252000" tIns="252000" rIns="252000" bIns="252000" anchor="ctr" anchorCtr="0"/>
          <a:lstStyle>
            <a:lvl1pPr marL="0" indent="0" algn="ctr">
              <a:lnSpc>
                <a:spcPts val="18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Agregar texto destacado</a:t>
            </a:r>
            <a:br>
              <a:rPr lang="es-ES" dirty="0"/>
            </a:br>
            <a:r>
              <a:rPr lang="es-ES" dirty="0"/>
              <a:t>o cita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533526"/>
            <a:ext cx="1147764" cy="1147764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533526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949568"/>
            <a:ext cx="1147764" cy="114776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949568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412" y="4395784"/>
            <a:ext cx="1147764" cy="1147764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1176" y="4395784"/>
            <a:ext cx="5676899" cy="114538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9154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plicación por Pu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1784836"/>
            <a:ext cx="3086100" cy="64112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 Enunciado</a:t>
            </a:r>
            <a:endParaRPr lang="es-CL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4DF776D-3FD6-4D94-89A1-A72BEC9C041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95325" y="2678906"/>
            <a:ext cx="3086100" cy="31630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600"/>
              </a:lnSpc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3412" y="1785358"/>
            <a:ext cx="1147764" cy="895931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1176" y="1784836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5E2E53-40D6-41C5-8DD7-B6DCCE0CAE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3412" y="2767069"/>
            <a:ext cx="1147764" cy="895931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5C71B0C8-F541-4AAE-8F1C-A4DFDEC234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1176" y="2766547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851DCBBA-5C3A-4E80-A8F6-569F1B10D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363" y="3746397"/>
            <a:ext cx="1147764" cy="895931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8F5ACB2F-1044-40AD-9007-2E20D9AC22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2127" y="3745875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558D6FB3-3113-3243-8A57-6FC51D44E6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3412" y="4723342"/>
            <a:ext cx="1147764" cy="895931"/>
          </a:xfrm>
          <a:prstGeom prst="rect">
            <a:avLst/>
          </a:prstGeom>
          <a:solidFill>
            <a:srgbClr val="0B7A7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93B923F4-F481-1446-B918-CFABBA65B5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1176" y="4722820"/>
            <a:ext cx="5676899" cy="894070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5665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por Pun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F3BC1-C76A-417F-8A95-C8BAB712C0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0B473D-A6CC-4DA4-9939-45893495D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387148"/>
            <a:ext cx="1041852" cy="104185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8BF0F4-6697-4145-88DC-B6C5B906A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7178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F1776350-B538-4CE4-B8AA-A3DBFF53F4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7" y="2387148"/>
            <a:ext cx="1041852" cy="1041852"/>
          </a:xfrm>
          <a:prstGeom prst="rect">
            <a:avLst/>
          </a:prstGeom>
          <a:solidFill>
            <a:schemeClr val="accent4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04</a:t>
            </a:r>
            <a:endParaRPr lang="es-CL" dirty="0"/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0AC0688C-69D2-4447-A387-06DDA0D1CB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0729" y="2387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C74A3EF2-2920-455A-B2BB-72D3C57EB5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5" y="4800148"/>
            <a:ext cx="1041852" cy="1041852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03</a:t>
            </a:r>
            <a:endParaRPr lang="es-CL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67A9CFD9-4A2C-4892-B2FF-482625AA2E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177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A54F3CB-38F6-4C1A-BB99-0C89E15A1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8876" y="4800148"/>
            <a:ext cx="1041852" cy="1041852"/>
          </a:xfrm>
          <a:prstGeom prst="rect">
            <a:avLst/>
          </a:prstGeom>
          <a:solidFill>
            <a:srgbClr val="0B7A7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06</a:t>
            </a:r>
            <a:endParaRPr lang="es-CL" dirty="0"/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E91A372C-E261-46BC-BFA1-C0F3E100D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80728" y="48001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AF8E3EF-9D2E-4C30-8DEF-9668964E29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5" y="3593648"/>
            <a:ext cx="1041852" cy="1041852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  <a:endParaRPr lang="es-CL" dirty="0"/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4DB0AA4F-28AB-4D18-9878-E7A94933C9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7177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2A35C372-5FA0-4538-943F-B155A08B44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3593648"/>
            <a:ext cx="1041852" cy="1041852"/>
          </a:xfrm>
          <a:prstGeom prst="rect">
            <a:avLst/>
          </a:prstGeom>
          <a:solidFill>
            <a:schemeClr val="accent5"/>
          </a:solidFill>
        </p:spPr>
        <p:txBody>
          <a:bodyPr anchor="ctr" anchorCtr="0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05</a:t>
            </a:r>
            <a:endParaRPr lang="es-CL" dirty="0"/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66D61FD-EF43-4F6C-B395-3E7ADD61DA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0728" y="3593648"/>
            <a:ext cx="4215947" cy="1041852"/>
          </a:xfrm>
          <a:prstGeom prst="rect">
            <a:avLst/>
          </a:prstGeom>
          <a:solidFill>
            <a:schemeClr val="bg1"/>
          </a:solidFill>
        </p:spPr>
        <p:txBody>
          <a:bodyPr lIns="216000" tIns="216000" rIns="216000" bIns="216000" anchor="ctr" anchorCtr="0"/>
          <a:lstStyle>
            <a:lvl1pPr marL="0" indent="0">
              <a:lnSpc>
                <a:spcPts val="1400"/>
              </a:lnSpc>
              <a:buNone/>
              <a:defRPr sz="1200"/>
            </a:lvl1pPr>
          </a:lstStyle>
          <a:p>
            <a:pPr lvl="0"/>
            <a:r>
              <a:rPr lang="es-ES" dirty="0"/>
              <a:t>Agregue texto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6194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icación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92AC821A-C21A-4DCE-A615-860412C308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9338" y="1376138"/>
            <a:ext cx="7553324" cy="6191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700"/>
              </a:lnSpc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o</a:t>
            </a:r>
            <a:br>
              <a:rPr lang="es-ES" dirty="0"/>
            </a:br>
            <a:r>
              <a:rPr lang="es-ES" dirty="0"/>
              <a:t>Enunciado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51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6AD0B9F3-4697-4347-92BE-0FB0096269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85F780-4714-4CE5-8632-81CB879785C0}"/>
              </a:ext>
            </a:extLst>
          </p:cNvPr>
          <p:cNvSpPr txBox="1"/>
          <p:nvPr userDrawn="1"/>
        </p:nvSpPr>
        <p:spPr>
          <a:xfrm>
            <a:off x="723900" y="6362700"/>
            <a:ext cx="1827423" cy="2399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es-ES" sz="1000" b="0" dirty="0">
                <a:solidFill>
                  <a:schemeClr val="accent1"/>
                </a:solidFill>
              </a:rPr>
              <a:t>Profesor: </a:t>
            </a:r>
            <a:r>
              <a:rPr lang="es-ES" sz="1000" b="1" dirty="0">
                <a:solidFill>
                  <a:schemeClr val="accent3"/>
                </a:solidFill>
              </a:rPr>
              <a:t>Néstor Campos</a:t>
            </a:r>
            <a:endParaRPr lang="es-CL" sz="1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9" r:id="rId7"/>
    <p:sldLayoutId id="2147483665" r:id="rId8"/>
    <p:sldLayoutId id="2147483666" r:id="rId9"/>
    <p:sldLayoutId id="2147483649" r:id="rId10"/>
    <p:sldLayoutId id="2147483668" r:id="rId11"/>
    <p:sldLayoutId id="21474836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0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E19920A-FCF3-4BA3-BBD1-A56B54B0B70A}"/>
              </a:ext>
            </a:extLst>
          </p:cNvPr>
          <p:cNvSpPr/>
          <p:nvPr/>
        </p:nvSpPr>
        <p:spPr>
          <a:xfrm>
            <a:off x="279918" y="1950098"/>
            <a:ext cx="4767943" cy="340567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93F739-76F3-4AEB-9BB9-C6E16B7F81F4}"/>
              </a:ext>
            </a:extLst>
          </p:cNvPr>
          <p:cNvSpPr/>
          <p:nvPr/>
        </p:nvSpPr>
        <p:spPr>
          <a:xfrm>
            <a:off x="279918" y="1950097"/>
            <a:ext cx="144000" cy="3405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FD2E5F-D0ED-4BAA-9A6B-2C6BEC22BB1D}"/>
              </a:ext>
            </a:extLst>
          </p:cNvPr>
          <p:cNvSpPr txBox="1"/>
          <p:nvPr/>
        </p:nvSpPr>
        <p:spPr>
          <a:xfrm>
            <a:off x="625149" y="2263802"/>
            <a:ext cx="4077477" cy="8412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s-ES" sz="2800" b="1" dirty="0">
                <a:solidFill>
                  <a:schemeClr val="bg1"/>
                </a:solidFill>
              </a:rPr>
              <a:t>Diplomado en Big Data y Ciencia de Datos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38985D-BA15-43E7-B851-EB6F9366569D}"/>
              </a:ext>
            </a:extLst>
          </p:cNvPr>
          <p:cNvSpPr txBox="1"/>
          <p:nvPr/>
        </p:nvSpPr>
        <p:spPr>
          <a:xfrm>
            <a:off x="625149" y="3239081"/>
            <a:ext cx="4077477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s-ES_tradnl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Curso: Arquitectura e Infraestructura para Big Data y Data </a:t>
            </a: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Science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130157-68DA-41E8-89CF-F50461673836}"/>
              </a:ext>
            </a:extLst>
          </p:cNvPr>
          <p:cNvSpPr txBox="1"/>
          <p:nvPr/>
        </p:nvSpPr>
        <p:spPr>
          <a:xfrm>
            <a:off x="625149" y="4522136"/>
            <a:ext cx="4077477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s-ES" sz="1400" b="0" dirty="0">
                <a:solidFill>
                  <a:schemeClr val="bg1"/>
                </a:solidFill>
              </a:rPr>
              <a:t>Profesor:</a:t>
            </a:r>
            <a:br>
              <a:rPr lang="es-ES" sz="1600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Néstor Campos</a:t>
            </a:r>
            <a:endParaRPr lang="es-CL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5408FE-AB3E-114F-8F45-59960B629DF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0" r="35820"/>
          <a:stretch>
            <a:fillRect/>
          </a:stretch>
        </p:blipFill>
        <p:spPr bwMode="auto">
          <a:xfrm>
            <a:off x="4850296" y="314323"/>
            <a:ext cx="2352675" cy="621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atro propuestas interesantes de Big Data">
            <a:extLst>
              <a:ext uri="{FF2B5EF4-FFF2-40B4-BE49-F238E27FC236}">
                <a16:creationId xmlns:a16="http://schemas.microsoft.com/office/drawing/2014/main" id="{CCD57AF4-3500-D145-B132-7239B8DB662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5" r="378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22EB22-5862-424C-91BE-BDFCE7C35CF5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2" r="3739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47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9D74E-E595-480B-8EC0-F7F3D922B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376138"/>
            <a:ext cx="9177337" cy="61912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s-CL" dirty="0"/>
              <a:t>Reglas de oro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DE5EB1-3E0C-7F4D-910C-E7173F85E6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01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0227AE-3190-4943-AE44-1226EBA07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dirty="0"/>
              <a:t>¡Preguntar, preguntar, preguntar!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5F86BD-A57E-E44E-83C7-1C5BADCBCE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s-ES_tradnl" dirty="0"/>
              <a:t>03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4763F45-6E58-9547-83C6-862BA6F00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dirty="0"/>
              <a:t>Procura mantener tu teléfono en silencio.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1C4786F9-86E9-9047-BF3D-C9FA18E8E8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_tradnl" dirty="0"/>
              <a:t>02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3BB75889-6B87-5D41-9382-275B480975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_tradnl" dirty="0"/>
              <a:t>Mantengamos un ambiente distendido, compartamos opiniones y experiencias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CE56BAB6-489E-074F-B670-91A10C2343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s-ES_tradnl" dirty="0"/>
              <a:t>04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C0E0E735-9BED-1B45-AB1A-ED7EE0269B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_tradnl" dirty="0"/>
              <a:t>No hay problemas con salir de clase para atender cualquier contingencia.</a:t>
            </a:r>
          </a:p>
        </p:txBody>
      </p:sp>
    </p:spTree>
    <p:extLst>
      <p:ext uri="{BB962C8B-B14F-4D97-AF65-F5344CB8AC3E}">
        <p14:creationId xmlns:p14="http://schemas.microsoft.com/office/powerpoint/2010/main" val="189725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FD012F-187F-1641-BBFC-C13004F07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5" b="1593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A526F3-9F92-1343-BC2A-3A56577D0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CLASE PRÁCTICA</a:t>
            </a:r>
          </a:p>
        </p:txBody>
      </p:sp>
    </p:spTree>
    <p:extLst>
      <p:ext uri="{BB962C8B-B14F-4D97-AF65-F5344CB8AC3E}">
        <p14:creationId xmlns:p14="http://schemas.microsoft.com/office/powerpoint/2010/main" val="18422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3B015945-4862-7A4C-B68E-9E211D89A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70" y="1389351"/>
            <a:ext cx="8995405" cy="43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31E3E1-D497-6344-906B-68A2C92EE4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pPr algn="l"/>
            <a:r>
              <a:rPr lang="es-ES_tradnl" sz="1400" dirty="0"/>
              <a:t>Dato interesante: </a:t>
            </a:r>
          </a:p>
          <a:p>
            <a:pPr algn="l"/>
            <a:r>
              <a:rPr lang="es-CL" sz="1400" i="1" dirty="0" err="1">
                <a:solidFill>
                  <a:schemeClr val="accent2"/>
                </a:solidFill>
              </a:rPr>
              <a:t>Intercloud</a:t>
            </a:r>
            <a:r>
              <a:rPr lang="es-CL" sz="1400" b="0" i="1" dirty="0">
                <a:solidFill>
                  <a:schemeClr val="accent2"/>
                </a:solidFill>
              </a:rPr>
              <a:t> </a:t>
            </a:r>
          </a:p>
          <a:p>
            <a:pPr algn="l"/>
            <a:r>
              <a:rPr lang="es-CL" sz="1200" b="0" dirty="0"/>
              <a:t>Es un término utilizado en TI para referirse a un modelo teórico para servicios de computación en la nube.</a:t>
            </a:r>
          </a:p>
          <a:p>
            <a:pPr algn="l"/>
            <a:r>
              <a:rPr lang="es-CL" sz="1200" b="0" dirty="0"/>
              <a:t>La idea de la </a:t>
            </a:r>
            <a:r>
              <a:rPr lang="es-CL" sz="1200" b="0" dirty="0" err="1"/>
              <a:t>Intercloud</a:t>
            </a:r>
            <a:r>
              <a:rPr lang="es-CL" sz="1200" b="0" dirty="0"/>
              <a:t> se basa en modelos que ya han demostrado ser efectivos en casos como Internet global.</a:t>
            </a:r>
          </a:p>
          <a:p>
            <a:pPr algn="l"/>
            <a:r>
              <a:rPr lang="es-CL" sz="1200" b="0" dirty="0"/>
              <a:t>Los expertos a veces se refieren a la nube interna como una nube de nubes. </a:t>
            </a:r>
          </a:p>
        </p:txBody>
      </p:sp>
    </p:spTree>
    <p:extLst>
      <p:ext uri="{BB962C8B-B14F-4D97-AF65-F5344CB8AC3E}">
        <p14:creationId xmlns:p14="http://schemas.microsoft.com/office/powerpoint/2010/main" val="40467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6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EPIUC Profesores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0176DE"/>
      </a:accent1>
      <a:accent2>
        <a:srgbClr val="FEC60D"/>
      </a:accent2>
      <a:accent3>
        <a:srgbClr val="173F8A"/>
      </a:accent3>
      <a:accent4>
        <a:srgbClr val="4ACC33"/>
      </a:accent4>
      <a:accent5>
        <a:srgbClr val="FFA412"/>
      </a:accent5>
      <a:accent6>
        <a:srgbClr val="0B7A75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200"/>
          </a:lnSpc>
          <a:defRPr sz="16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13270</TotalTime>
  <Words>129</Words>
  <Application>Microsoft Office PowerPoint</Application>
  <PresentationFormat>Panorámica</PresentationFormat>
  <Paragraphs>18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Tema de Office</vt:lpstr>
      <vt:lpstr>Presentación de PowerPoint</vt:lpstr>
      <vt:lpstr>Reglas de oro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Néstor Campos</cp:lastModifiedBy>
  <cp:revision>17</cp:revision>
  <dcterms:created xsi:type="dcterms:W3CDTF">2022-01-17T15:11:25Z</dcterms:created>
  <dcterms:modified xsi:type="dcterms:W3CDTF">2023-05-02T23:58:10Z</dcterms:modified>
</cp:coreProperties>
</file>